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F57D1D-9C95-4049-A5A5-5C427E739C9A}" v="25" dt="2025-09-06T09:27:01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テーマ スタイル 2 - アクセント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テーマ スタイル 2 - アクセント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中間スタイル 1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蓮 原田" userId="683ae46e55903b45" providerId="LiveId" clId="{72F57D1D-9C95-4049-A5A5-5C427E739C9A}"/>
    <pc:docChg chg="undo redo custSel addSld modSld modMainMaster">
      <pc:chgData name="蓮 原田" userId="683ae46e55903b45" providerId="LiveId" clId="{72F57D1D-9C95-4049-A5A5-5C427E739C9A}" dt="2025-09-06T12:06:56.086" v="4219" actId="1076"/>
      <pc:docMkLst>
        <pc:docMk/>
      </pc:docMkLst>
      <pc:sldChg chg="addSp delSp modSp mod">
        <pc:chgData name="蓮 原田" userId="683ae46e55903b45" providerId="LiveId" clId="{72F57D1D-9C95-4049-A5A5-5C427E739C9A}" dt="2025-09-06T08:07:11.098" v="1629" actId="1076"/>
        <pc:sldMkLst>
          <pc:docMk/>
          <pc:sldMk cId="1595662674" sldId="256"/>
        </pc:sldMkLst>
        <pc:spChg chg="mod">
          <ac:chgData name="蓮 原田" userId="683ae46e55903b45" providerId="LiveId" clId="{72F57D1D-9C95-4049-A5A5-5C427E739C9A}" dt="2025-09-06T08:07:04.442" v="1626" actId="1076"/>
          <ac:spMkLst>
            <pc:docMk/>
            <pc:sldMk cId="1595662674" sldId="256"/>
            <ac:spMk id="2" creationId="{3ADF882E-1532-7BCB-6C56-7FE533A0091E}"/>
          </ac:spMkLst>
        </pc:spChg>
        <pc:spChg chg="mod">
          <ac:chgData name="蓮 原田" userId="683ae46e55903b45" providerId="LiveId" clId="{72F57D1D-9C95-4049-A5A5-5C427E739C9A}" dt="2025-09-06T08:07:04.442" v="1626" actId="1076"/>
          <ac:spMkLst>
            <pc:docMk/>
            <pc:sldMk cId="1595662674" sldId="256"/>
            <ac:spMk id="3" creationId="{641EEFDA-81B7-63F8-23E8-5B061EC32F7F}"/>
          </ac:spMkLst>
        </pc:spChg>
        <pc:picChg chg="add del mod ord">
          <ac:chgData name="蓮 原田" userId="683ae46e55903b45" providerId="LiveId" clId="{72F57D1D-9C95-4049-A5A5-5C427E739C9A}" dt="2025-09-06T07:59:26.507" v="867" actId="21"/>
          <ac:picMkLst>
            <pc:docMk/>
            <pc:sldMk cId="1595662674" sldId="256"/>
            <ac:picMk id="5" creationId="{01110E55-4B46-0A7C-A471-85D13E891F5F}"/>
          </ac:picMkLst>
        </pc:picChg>
        <pc:picChg chg="add mod ord">
          <ac:chgData name="蓮 原田" userId="683ae46e55903b45" providerId="LiveId" clId="{72F57D1D-9C95-4049-A5A5-5C427E739C9A}" dt="2025-09-06T08:05:52.341" v="1619" actId="14861"/>
          <ac:picMkLst>
            <pc:docMk/>
            <pc:sldMk cId="1595662674" sldId="256"/>
            <ac:picMk id="7" creationId="{023DC916-11A1-D19D-494E-951B77B37E51}"/>
          </ac:picMkLst>
        </pc:picChg>
        <pc:picChg chg="add mod">
          <ac:chgData name="蓮 原田" userId="683ae46e55903b45" providerId="LiveId" clId="{72F57D1D-9C95-4049-A5A5-5C427E739C9A}" dt="2025-09-06T08:07:11.098" v="1629" actId="1076"/>
          <ac:picMkLst>
            <pc:docMk/>
            <pc:sldMk cId="1595662674" sldId="256"/>
            <ac:picMk id="9" creationId="{BB733476-1B75-9904-CC0C-726BD47EE6B1}"/>
          </ac:picMkLst>
        </pc:picChg>
      </pc:sldChg>
      <pc:sldChg chg="addSp modSp new mod">
        <pc:chgData name="蓮 原田" userId="683ae46e55903b45" providerId="LiveId" clId="{72F57D1D-9C95-4049-A5A5-5C427E739C9A}" dt="2025-09-06T12:06:56.086" v="4219" actId="1076"/>
        <pc:sldMkLst>
          <pc:docMk/>
          <pc:sldMk cId="2839128496" sldId="257"/>
        </pc:sldMkLst>
        <pc:spChg chg="mod">
          <ac:chgData name="蓮 原田" userId="683ae46e55903b45" providerId="LiveId" clId="{72F57D1D-9C95-4049-A5A5-5C427E739C9A}" dt="2025-09-06T09:25:49.405" v="3978" actId="1076"/>
          <ac:spMkLst>
            <pc:docMk/>
            <pc:sldMk cId="2839128496" sldId="257"/>
            <ac:spMk id="2" creationId="{F3383D80-36AC-C8DA-DBD7-BAD197A77EDD}"/>
          </ac:spMkLst>
        </pc:spChg>
        <pc:spChg chg="mod">
          <ac:chgData name="蓮 原田" userId="683ae46e55903b45" providerId="LiveId" clId="{72F57D1D-9C95-4049-A5A5-5C427E739C9A}" dt="2025-09-06T09:27:52.424" v="4103" actId="20577"/>
          <ac:spMkLst>
            <pc:docMk/>
            <pc:sldMk cId="2839128496" sldId="257"/>
            <ac:spMk id="3" creationId="{5EB4D6BE-AB0C-EDD0-7EFB-06CCFCC37C71}"/>
          </ac:spMkLst>
        </pc:spChg>
        <pc:spChg chg="add mod">
          <ac:chgData name="蓮 原田" userId="683ae46e55903b45" providerId="LiveId" clId="{72F57D1D-9C95-4049-A5A5-5C427E739C9A}" dt="2025-09-06T09:29:41.624" v="4171" actId="20577"/>
          <ac:spMkLst>
            <pc:docMk/>
            <pc:sldMk cId="2839128496" sldId="257"/>
            <ac:spMk id="4" creationId="{2AEF4753-EE2C-E9A5-C487-2AE8D054FB70}"/>
          </ac:spMkLst>
        </pc:spChg>
        <pc:spChg chg="add mod">
          <ac:chgData name="蓮 原田" userId="683ae46e55903b45" providerId="LiveId" clId="{72F57D1D-9C95-4049-A5A5-5C427E739C9A}" dt="2025-09-06T09:29:25.014" v="4160" actId="20577"/>
          <ac:spMkLst>
            <pc:docMk/>
            <pc:sldMk cId="2839128496" sldId="257"/>
            <ac:spMk id="9" creationId="{26A23410-7C25-D138-8BFD-99714ECBCCC7}"/>
          </ac:spMkLst>
        </pc:spChg>
        <pc:spChg chg="add mod">
          <ac:chgData name="蓮 原田" userId="683ae46e55903b45" providerId="LiveId" clId="{72F57D1D-9C95-4049-A5A5-5C427E739C9A}" dt="2025-09-06T09:28:11.083" v="4122" actId="20577"/>
          <ac:spMkLst>
            <pc:docMk/>
            <pc:sldMk cId="2839128496" sldId="257"/>
            <ac:spMk id="10" creationId="{226E19B9-FA39-4339-1408-15AF2F5076C1}"/>
          </ac:spMkLst>
        </pc:spChg>
        <pc:spChg chg="add mod">
          <ac:chgData name="蓮 原田" userId="683ae46e55903b45" providerId="LiveId" clId="{72F57D1D-9C95-4049-A5A5-5C427E739C9A}" dt="2025-09-06T12:06:45.031" v="4217" actId="20577"/>
          <ac:spMkLst>
            <pc:docMk/>
            <pc:sldMk cId="2839128496" sldId="257"/>
            <ac:spMk id="11" creationId="{CAFDACA8-B66F-E3B6-C6B4-A48B819E152E}"/>
          </ac:spMkLst>
        </pc:spChg>
        <pc:picChg chg="add mod">
          <ac:chgData name="蓮 原田" userId="683ae46e55903b45" providerId="LiveId" clId="{72F57D1D-9C95-4049-A5A5-5C427E739C9A}" dt="2025-09-06T12:06:52.905" v="4218" actId="1076"/>
          <ac:picMkLst>
            <pc:docMk/>
            <pc:sldMk cId="2839128496" sldId="257"/>
            <ac:picMk id="6" creationId="{396F1C91-1A67-942C-08E7-8E2B6D1A3478}"/>
          </ac:picMkLst>
        </pc:picChg>
        <pc:picChg chg="add mod">
          <ac:chgData name="蓮 原田" userId="683ae46e55903b45" providerId="LiveId" clId="{72F57D1D-9C95-4049-A5A5-5C427E739C9A}" dt="2025-09-06T12:06:56.086" v="4219" actId="1076"/>
          <ac:picMkLst>
            <pc:docMk/>
            <pc:sldMk cId="2839128496" sldId="257"/>
            <ac:picMk id="8" creationId="{976C5700-2F53-410C-8277-AEB4A1CD1279}"/>
          </ac:picMkLst>
        </pc:picChg>
      </pc:sldChg>
      <pc:sldChg chg="modSp new mod">
        <pc:chgData name="蓮 原田" userId="683ae46e55903b45" providerId="LiveId" clId="{72F57D1D-9C95-4049-A5A5-5C427E739C9A}" dt="2025-09-06T09:16:12.205" v="3748" actId="1076"/>
        <pc:sldMkLst>
          <pc:docMk/>
          <pc:sldMk cId="177082710" sldId="258"/>
        </pc:sldMkLst>
        <pc:spChg chg="mod">
          <ac:chgData name="蓮 原田" userId="683ae46e55903b45" providerId="LiveId" clId="{72F57D1D-9C95-4049-A5A5-5C427E739C9A}" dt="2025-09-06T09:16:12.205" v="3748" actId="1076"/>
          <ac:spMkLst>
            <pc:docMk/>
            <pc:sldMk cId="177082710" sldId="258"/>
            <ac:spMk id="2" creationId="{7FAB7543-E451-92B8-9DEB-275AF5C40B2B}"/>
          </ac:spMkLst>
        </pc:spChg>
        <pc:spChg chg="mod">
          <ac:chgData name="蓮 原田" userId="683ae46e55903b45" providerId="LiveId" clId="{72F57D1D-9C95-4049-A5A5-5C427E739C9A}" dt="2025-09-06T09:16:09.970" v="3747" actId="1076"/>
          <ac:spMkLst>
            <pc:docMk/>
            <pc:sldMk cId="177082710" sldId="258"/>
            <ac:spMk id="3" creationId="{5050FDEE-F1FA-BCBC-D7EF-6C549125DDF8}"/>
          </ac:spMkLst>
        </pc:spChg>
      </pc:sldChg>
      <pc:sldChg chg="addSp delSp modSp new mod">
        <pc:chgData name="蓮 原田" userId="683ae46e55903b45" providerId="LiveId" clId="{72F57D1D-9C95-4049-A5A5-5C427E739C9A}" dt="2025-09-06T11:51:20.065" v="4175" actId="20577"/>
        <pc:sldMkLst>
          <pc:docMk/>
          <pc:sldMk cId="2055700412" sldId="259"/>
        </pc:sldMkLst>
        <pc:spChg chg="mod">
          <ac:chgData name="蓮 原田" userId="683ae46e55903b45" providerId="LiveId" clId="{72F57D1D-9C95-4049-A5A5-5C427E739C9A}" dt="2025-09-06T09:05:23.996" v="3626" actId="1076"/>
          <ac:spMkLst>
            <pc:docMk/>
            <pc:sldMk cId="2055700412" sldId="259"/>
            <ac:spMk id="2" creationId="{9DD42723-FAE3-7760-3E4E-6349D774BACA}"/>
          </ac:spMkLst>
        </pc:spChg>
        <pc:spChg chg="mod">
          <ac:chgData name="蓮 原田" userId="683ae46e55903b45" providerId="LiveId" clId="{72F57D1D-9C95-4049-A5A5-5C427E739C9A}" dt="2025-09-06T11:51:20.065" v="4175" actId="20577"/>
          <ac:spMkLst>
            <pc:docMk/>
            <pc:sldMk cId="2055700412" sldId="259"/>
            <ac:spMk id="3" creationId="{E01BD22A-9037-1FC9-0369-A905EC90808F}"/>
          </ac:spMkLst>
        </pc:spChg>
        <pc:spChg chg="add mod">
          <ac:chgData name="蓮 原田" userId="683ae46e55903b45" providerId="LiveId" clId="{72F57D1D-9C95-4049-A5A5-5C427E739C9A}" dt="2025-09-06T09:12:51.200" v="3729" actId="1076"/>
          <ac:spMkLst>
            <pc:docMk/>
            <pc:sldMk cId="2055700412" sldId="259"/>
            <ac:spMk id="4" creationId="{56FACA17-939C-C851-2A07-4A307E5ED067}"/>
          </ac:spMkLst>
        </pc:spChg>
        <pc:spChg chg="add mod">
          <ac:chgData name="蓮 原田" userId="683ae46e55903b45" providerId="LiveId" clId="{72F57D1D-9C95-4049-A5A5-5C427E739C9A}" dt="2025-09-06T09:12:51.200" v="3729" actId="1076"/>
          <ac:spMkLst>
            <pc:docMk/>
            <pc:sldMk cId="2055700412" sldId="259"/>
            <ac:spMk id="5" creationId="{F17B83C4-A64C-45D5-9D2C-25CC45AFAA15}"/>
          </ac:spMkLst>
        </pc:spChg>
        <pc:spChg chg="add mod">
          <ac:chgData name="蓮 原田" userId="683ae46e55903b45" providerId="LiveId" clId="{72F57D1D-9C95-4049-A5A5-5C427E739C9A}" dt="2025-09-06T08:42:50.878" v="2863" actId="767"/>
          <ac:spMkLst>
            <pc:docMk/>
            <pc:sldMk cId="2055700412" sldId="259"/>
            <ac:spMk id="6" creationId="{7C5587FD-6016-8654-5983-353BA3805AD4}"/>
          </ac:spMkLst>
        </pc:spChg>
        <pc:spChg chg="add mod">
          <ac:chgData name="蓮 原田" userId="683ae46e55903b45" providerId="LiveId" clId="{72F57D1D-9C95-4049-A5A5-5C427E739C9A}" dt="2025-09-06T09:13:00.147" v="3732" actId="1076"/>
          <ac:spMkLst>
            <pc:docMk/>
            <pc:sldMk cId="2055700412" sldId="259"/>
            <ac:spMk id="7" creationId="{165D2873-E257-2CB0-919A-976C66BD8D4B}"/>
          </ac:spMkLst>
        </pc:spChg>
        <pc:spChg chg="add del mod">
          <ac:chgData name="蓮 原田" userId="683ae46e55903b45" providerId="LiveId" clId="{72F57D1D-9C95-4049-A5A5-5C427E739C9A}" dt="2025-09-06T08:50:09.547" v="3216" actId="478"/>
          <ac:spMkLst>
            <pc:docMk/>
            <pc:sldMk cId="2055700412" sldId="259"/>
            <ac:spMk id="8" creationId="{DE53B14F-867A-41BF-F527-3CBBEB61B82A}"/>
          </ac:spMkLst>
        </pc:spChg>
        <pc:spChg chg="add mod">
          <ac:chgData name="蓮 原田" userId="683ae46e55903b45" providerId="LiveId" clId="{72F57D1D-9C95-4049-A5A5-5C427E739C9A}" dt="2025-09-06T09:13:20.201" v="3738" actId="1076"/>
          <ac:spMkLst>
            <pc:docMk/>
            <pc:sldMk cId="2055700412" sldId="259"/>
            <ac:spMk id="9" creationId="{13786A4E-AFA5-47B9-4266-DF67FC14DF0A}"/>
          </ac:spMkLst>
        </pc:spChg>
        <pc:spChg chg="add mod">
          <ac:chgData name="蓮 原田" userId="683ae46e55903b45" providerId="LiveId" clId="{72F57D1D-9C95-4049-A5A5-5C427E739C9A}" dt="2025-09-06T09:13:40.505" v="3740" actId="1076"/>
          <ac:spMkLst>
            <pc:docMk/>
            <pc:sldMk cId="2055700412" sldId="259"/>
            <ac:spMk id="10" creationId="{CDAA61C4-232C-0716-083F-6982951F00B6}"/>
          </ac:spMkLst>
        </pc:spChg>
        <pc:spChg chg="add mod">
          <ac:chgData name="蓮 原田" userId="683ae46e55903b45" providerId="LiveId" clId="{72F57D1D-9C95-4049-A5A5-5C427E739C9A}" dt="2025-09-06T09:13:49.859" v="3743" actId="1076"/>
          <ac:spMkLst>
            <pc:docMk/>
            <pc:sldMk cId="2055700412" sldId="259"/>
            <ac:spMk id="11" creationId="{65E9C7CB-8DC7-7F2E-D1A8-210E555DFCCC}"/>
          </ac:spMkLst>
        </pc:spChg>
        <pc:spChg chg="add mod">
          <ac:chgData name="蓮 原田" userId="683ae46e55903b45" providerId="LiveId" clId="{72F57D1D-9C95-4049-A5A5-5C427E739C9A}" dt="2025-09-06T09:13:42.811" v="3741" actId="1076"/>
          <ac:spMkLst>
            <pc:docMk/>
            <pc:sldMk cId="2055700412" sldId="259"/>
            <ac:spMk id="12" creationId="{C939EA68-CF53-C866-08F8-42085644B821}"/>
          </ac:spMkLst>
        </pc:spChg>
        <pc:spChg chg="add mod">
          <ac:chgData name="蓮 原田" userId="683ae46e55903b45" providerId="LiveId" clId="{72F57D1D-9C95-4049-A5A5-5C427E739C9A}" dt="2025-09-06T09:13:15.487" v="3737" actId="1076"/>
          <ac:spMkLst>
            <pc:docMk/>
            <pc:sldMk cId="2055700412" sldId="259"/>
            <ac:spMk id="31" creationId="{D2B4766E-5627-F4C4-5EF6-C942A4D30D0B}"/>
          </ac:spMkLst>
        </pc:spChg>
        <pc:picChg chg="add mod">
          <ac:chgData name="蓮 原田" userId="683ae46e55903b45" providerId="LiveId" clId="{72F57D1D-9C95-4049-A5A5-5C427E739C9A}" dt="2025-09-06T09:13:45" v="3742" actId="1076"/>
          <ac:picMkLst>
            <pc:docMk/>
            <pc:sldMk cId="2055700412" sldId="259"/>
            <ac:picMk id="14" creationId="{F4E8B291-A19E-3D66-AF3C-2D563860310F}"/>
          </ac:picMkLst>
        </pc:picChg>
        <pc:picChg chg="add del mod">
          <ac:chgData name="蓮 原田" userId="683ae46e55903b45" providerId="LiveId" clId="{72F57D1D-9C95-4049-A5A5-5C427E739C9A}" dt="2025-09-06T09:00:21.303" v="3570" actId="22"/>
          <ac:picMkLst>
            <pc:docMk/>
            <pc:sldMk cId="2055700412" sldId="259"/>
            <ac:picMk id="16" creationId="{5B20E6B1-58F9-5591-AB04-25DD75CB0E45}"/>
          </ac:picMkLst>
        </pc:picChg>
        <pc:picChg chg="add del mod">
          <ac:chgData name="蓮 原田" userId="683ae46e55903b45" providerId="LiveId" clId="{72F57D1D-9C95-4049-A5A5-5C427E739C9A}" dt="2025-09-06T09:00:45.954" v="3580" actId="22"/>
          <ac:picMkLst>
            <pc:docMk/>
            <pc:sldMk cId="2055700412" sldId="259"/>
            <ac:picMk id="18" creationId="{B42A26A5-297F-8DDB-F7C8-F9F55D5CA399}"/>
          </ac:picMkLst>
        </pc:picChg>
        <pc:picChg chg="add mod">
          <ac:chgData name="蓮 原田" userId="683ae46e55903b45" providerId="LiveId" clId="{72F57D1D-9C95-4049-A5A5-5C427E739C9A}" dt="2025-09-06T09:13:53.015" v="3745" actId="14100"/>
          <ac:picMkLst>
            <pc:docMk/>
            <pc:sldMk cId="2055700412" sldId="259"/>
            <ac:picMk id="20" creationId="{266A394E-4E06-B8A9-9256-AB0A74B15FF4}"/>
          </ac:picMkLst>
        </pc:picChg>
        <pc:picChg chg="add mod">
          <ac:chgData name="蓮 原田" userId="683ae46e55903b45" providerId="LiveId" clId="{72F57D1D-9C95-4049-A5A5-5C427E739C9A}" dt="2025-09-06T09:13:56.705" v="3746" actId="14100"/>
          <ac:picMkLst>
            <pc:docMk/>
            <pc:sldMk cId="2055700412" sldId="259"/>
            <ac:picMk id="22" creationId="{30A67D12-015D-A90C-268F-523618C9B3CF}"/>
          </ac:picMkLst>
        </pc:picChg>
        <pc:picChg chg="add mod">
          <ac:chgData name="蓮 原田" userId="683ae46e55903b45" providerId="LiveId" clId="{72F57D1D-9C95-4049-A5A5-5C427E739C9A}" dt="2025-09-06T09:13:07.196" v="3734" actId="1076"/>
          <ac:picMkLst>
            <pc:docMk/>
            <pc:sldMk cId="2055700412" sldId="259"/>
            <ac:picMk id="24" creationId="{114B2E16-A1E0-FA55-BBED-CA1153588DCA}"/>
          </ac:picMkLst>
        </pc:picChg>
        <pc:picChg chg="add mod">
          <ac:chgData name="蓮 原田" userId="683ae46e55903b45" providerId="LiveId" clId="{72F57D1D-9C95-4049-A5A5-5C427E739C9A}" dt="2025-09-06T09:13:13.624" v="3736" actId="1076"/>
          <ac:picMkLst>
            <pc:docMk/>
            <pc:sldMk cId="2055700412" sldId="259"/>
            <ac:picMk id="26" creationId="{A73B0C67-1CFA-702A-CB78-1B4884DAA471}"/>
          </ac:picMkLst>
        </pc:picChg>
        <pc:picChg chg="add mod">
          <ac:chgData name="蓮 原田" userId="683ae46e55903b45" providerId="LiveId" clId="{72F57D1D-9C95-4049-A5A5-5C427E739C9A}" dt="2025-09-06T09:13:28.742" v="3739" actId="1076"/>
          <ac:picMkLst>
            <pc:docMk/>
            <pc:sldMk cId="2055700412" sldId="259"/>
            <ac:picMk id="28" creationId="{612AFEA6-C5E2-717D-68B7-2017A0E3075B}"/>
          </ac:picMkLst>
        </pc:picChg>
        <pc:picChg chg="add mod">
          <ac:chgData name="蓮 原田" userId="683ae46e55903b45" providerId="LiveId" clId="{72F57D1D-9C95-4049-A5A5-5C427E739C9A}" dt="2025-09-06T09:12:51.200" v="3729" actId="1076"/>
          <ac:picMkLst>
            <pc:docMk/>
            <pc:sldMk cId="2055700412" sldId="259"/>
            <ac:picMk id="30" creationId="{51DDDDE9-676A-EC7E-7152-3CF41C00F20D}"/>
          </ac:picMkLst>
        </pc:picChg>
      </pc:sldChg>
      <pc:sldMasterChg chg="modSldLayout">
        <pc:chgData name="蓮 原田" userId="683ae46e55903b45" providerId="LiveId" clId="{72F57D1D-9C95-4049-A5A5-5C427E739C9A}" dt="2025-09-06T07:02:27.729" v="107" actId="2711"/>
        <pc:sldMasterMkLst>
          <pc:docMk/>
          <pc:sldMasterMk cId="2247770940" sldId="2147483648"/>
        </pc:sldMasterMkLst>
        <pc:sldLayoutChg chg="modSp">
          <pc:chgData name="蓮 原田" userId="683ae46e55903b45" providerId="LiveId" clId="{72F57D1D-9C95-4049-A5A5-5C427E739C9A}" dt="2025-09-06T07:02:27.729" v="107" actId="2711"/>
          <pc:sldLayoutMkLst>
            <pc:docMk/>
            <pc:sldMasterMk cId="2247770940" sldId="2147483648"/>
            <pc:sldLayoutMk cId="2832920648" sldId="2147483649"/>
          </pc:sldLayoutMkLst>
          <pc:spChg chg="mod">
            <ac:chgData name="蓮 原田" userId="683ae46e55903b45" providerId="LiveId" clId="{72F57D1D-9C95-4049-A5A5-5C427E739C9A}" dt="2025-09-06T07:02:20.224" v="106" actId="2711"/>
            <ac:spMkLst>
              <pc:docMk/>
              <pc:sldMasterMk cId="2247770940" sldId="2147483648"/>
              <pc:sldLayoutMk cId="2832920648" sldId="2147483649"/>
              <ac:spMk id="2" creationId="{89C8F79F-95A1-645D-F37D-413B2AA2D522}"/>
            </ac:spMkLst>
          </pc:spChg>
          <pc:spChg chg="mod">
            <ac:chgData name="蓮 原田" userId="683ae46e55903b45" providerId="LiveId" clId="{72F57D1D-9C95-4049-A5A5-5C427E739C9A}" dt="2025-09-06T07:02:27.729" v="107" actId="2711"/>
            <ac:spMkLst>
              <pc:docMk/>
              <pc:sldMasterMk cId="2247770940" sldId="2147483648"/>
              <pc:sldLayoutMk cId="2832920648" sldId="2147483649"/>
              <ac:spMk id="3" creationId="{14F91CAC-0D38-5856-F917-E6AAFC18C1BA}"/>
            </ac:spMkLst>
          </pc:spChg>
        </pc:sldLayoutChg>
        <pc:sldLayoutChg chg="modSp mod">
          <pc:chgData name="蓮 原田" userId="683ae46e55903b45" providerId="LiveId" clId="{72F57D1D-9C95-4049-A5A5-5C427E739C9A}" dt="2025-09-06T07:01:52.103" v="103" actId="2711"/>
          <pc:sldLayoutMkLst>
            <pc:docMk/>
            <pc:sldMasterMk cId="2247770940" sldId="2147483648"/>
            <pc:sldLayoutMk cId="1461703503" sldId="2147483650"/>
          </pc:sldLayoutMkLst>
          <pc:spChg chg="mod">
            <ac:chgData name="蓮 原田" userId="683ae46e55903b45" providerId="LiveId" clId="{72F57D1D-9C95-4049-A5A5-5C427E739C9A}" dt="2025-09-06T07:01:22.191" v="100" actId="2711"/>
            <ac:spMkLst>
              <pc:docMk/>
              <pc:sldMasterMk cId="2247770940" sldId="2147483648"/>
              <pc:sldLayoutMk cId="1461703503" sldId="2147483650"/>
              <ac:spMk id="2" creationId="{6C4EBF24-74FF-ECA1-180A-E73233978170}"/>
            </ac:spMkLst>
          </pc:spChg>
          <pc:spChg chg="mod">
            <ac:chgData name="蓮 原田" userId="683ae46e55903b45" providerId="LiveId" clId="{72F57D1D-9C95-4049-A5A5-5C427E739C9A}" dt="2025-09-06T07:01:52.103" v="103" actId="2711"/>
            <ac:spMkLst>
              <pc:docMk/>
              <pc:sldMasterMk cId="2247770940" sldId="2147483648"/>
              <pc:sldLayoutMk cId="1461703503" sldId="2147483650"/>
              <ac:spMk id="3" creationId="{1FE89FA5-7515-4035-2B48-AC1AF1F3B22D}"/>
            </ac:spMkLst>
          </pc:spChg>
        </pc:sldLayoutChg>
        <pc:sldLayoutChg chg="modSp">
          <pc:chgData name="蓮 原田" userId="683ae46e55903b45" providerId="LiveId" clId="{72F57D1D-9C95-4049-A5A5-5C427E739C9A}" dt="2025-09-06T07:02:03.169" v="105" actId="2711"/>
          <pc:sldLayoutMkLst>
            <pc:docMk/>
            <pc:sldMasterMk cId="2247770940" sldId="2147483648"/>
            <pc:sldLayoutMk cId="1029559984" sldId="2147483651"/>
          </pc:sldLayoutMkLst>
          <pc:spChg chg="mod">
            <ac:chgData name="蓮 原田" userId="683ae46e55903b45" providerId="LiveId" clId="{72F57D1D-9C95-4049-A5A5-5C427E739C9A}" dt="2025-09-06T07:01:59.056" v="104" actId="2711"/>
            <ac:spMkLst>
              <pc:docMk/>
              <pc:sldMasterMk cId="2247770940" sldId="2147483648"/>
              <pc:sldLayoutMk cId="1029559984" sldId="2147483651"/>
              <ac:spMk id="2" creationId="{C37A9A64-7E92-B164-D76D-2C6F3324AA27}"/>
            </ac:spMkLst>
          </pc:spChg>
          <pc:spChg chg="mod">
            <ac:chgData name="蓮 原田" userId="683ae46e55903b45" providerId="LiveId" clId="{72F57D1D-9C95-4049-A5A5-5C427E739C9A}" dt="2025-09-06T07:02:03.169" v="105" actId="2711"/>
            <ac:spMkLst>
              <pc:docMk/>
              <pc:sldMasterMk cId="2247770940" sldId="2147483648"/>
              <pc:sldLayoutMk cId="1029559984" sldId="2147483651"/>
              <ac:spMk id="3" creationId="{CD4D141F-27D4-1F77-14E1-C47CB94F265B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AF71F-3ED1-4347-B1E0-B08A79D8CEF1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445A-5B0E-46E3-BE42-BA1446FBA35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8724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2E445A-5B0E-46E3-BE42-BA1446FBA35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094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C8F79F-95A1-645D-F37D-413B2AA2D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4F91CAC-0D38-5856-F917-E6AAFC18C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C361A4-61E6-D06A-31FD-55A22A42E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9F5A94-E76C-9152-CB52-5786244A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AF62A54-988D-0BB9-793E-B22BA0AE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2920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40C437-73AA-2796-8F5F-801ADE7B6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66E7DEB-B508-3AAB-0ED9-6207E4BB1D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D19FE0-E33D-00AE-BCCA-64157A36B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E7E697-D084-7BC6-2AB9-421F690E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8A0D494-46A9-44A0-970F-365296C96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98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D637B29-BB96-5AC4-C8F8-6EE5B1C656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D577CBE-9671-5096-E63F-6866E58C9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0E18DA-51AE-9C32-40CA-1198BF05E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FDABE9E-3659-3B6A-166F-D04F9CFF2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0BA711-D15C-9F7D-0123-856B8F4F6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9548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4EBF24-74FF-ECA1-180A-E7323397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325563"/>
          </a:xfrm>
        </p:spPr>
        <p:txBody>
          <a:bodyPr/>
          <a:lstStyle>
            <a:lvl1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FE89FA5-7515-4035-2B48-AC1AF1F3B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75148"/>
            <a:ext cx="12120113" cy="4896255"/>
          </a:xfrm>
        </p:spPr>
        <p:txBody>
          <a:bodyPr/>
          <a:lstStyle>
            <a:lvl1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  <a:lvl2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2pPr>
            <a:lvl3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3pPr>
            <a:lvl4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4pPr>
            <a:lvl5pPr>
              <a:defRPr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5AC935-F2F1-AA30-BBE6-90A5A28A8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52B5FB-EF10-4C44-4FF5-5B02CB13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D12AFC-556E-0B5C-5017-F140F6FF4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1703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7A9A64-7E92-B164-D76D-2C6F3324A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D4D141F-27D4-1F77-14E1-C47CB94F2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478237-1412-9E57-66BF-E9C23ABE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9F8D97-82E9-527E-5EA2-668FA4BEE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F01005-8A99-D523-A97C-1FD6564C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955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4D2621-209D-4307-1396-500FE1414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BB9A463-395E-DEA3-FB6A-898F2D00AC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A55DD4C-42FB-C3E9-796E-4F9D05903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54284-D93D-6DE1-F175-D2AEEC82F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F7D70E-8509-119D-7F5D-9E1D5F0FD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955BEED-CFB3-B835-930F-0C6CA3AD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4709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DC81F5-CEF7-1767-7860-7F47ED7FA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DD4F81-6F78-88DD-6181-684BE187B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BFB1A7C-752F-C2A2-7138-DB2BEB630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0BEEF76-6C00-ABDD-F688-E3DE3FE7B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3EB28E-B8FF-C3E3-CDE9-7C5824586B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8357AE3-7207-196C-C33B-3DD902BF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13980E6-1D38-D719-0009-B6B3EA233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0FC91A3-B94E-D013-4938-AD5770AE5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58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D813D9-90A4-AD41-23B4-30795386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B1D99F7-C452-9A4E-B43F-31ED94CB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B7F4592-0453-5B61-1C84-D2442248F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7013366-E3C6-D745-C334-096E3EE0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06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C8A4E1B-5B0D-44CB-FB3B-629201086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F63104A-A39E-F7EF-8C3F-56F02770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C216EFF-0060-DA2C-D1F0-1F681CE3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9103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86616D-2E13-8176-2340-A687358BB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49A7C8-F03A-48A0-F7EE-85AA69A76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F96B5B1-2451-C65F-3926-52BF04F13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A3606E2-1255-7EF9-5C19-13DAAE1B1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C91D8C9-AF98-58D5-65B2-434F8856E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D538DD5-C26F-FA6A-163B-B7EC54BD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967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63480-A081-D8BF-3898-EF7B18EEA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99DECA6-B713-EEEF-FEB7-E9DF7713E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BE96B3D-44E0-2B23-E011-F444374A2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6DB2F09-9D3B-B002-F65D-8A9D273B6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9133F64-7999-3D24-C17A-3AC915B2D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33283BF-9CC8-03DE-D9AE-CA0C63C8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015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FD35B6-4DC9-54C1-AE7C-9C3E6F3C1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144A78F-D137-1004-BF4B-59CB61B01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5D6538-44AA-C1F9-EE79-369DFE241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E207C7-0FA0-453D-A657-CC509D0A1718}" type="datetimeFigureOut">
              <a:rPr kumimoji="1" lang="ja-JP" altLang="en-US" smtClean="0"/>
              <a:t>2025/10/30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E73B57-3115-DB08-5AC0-4FABFACB26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9A0DC6-CDEF-35DB-78D6-DEC85CD97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703EF8-E3AE-43FD-B912-7F7894DDD2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777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夜の街のイラスト">
            <a:extLst>
              <a:ext uri="{FF2B5EF4-FFF2-40B4-BE49-F238E27FC236}">
                <a16:creationId xmlns:a16="http://schemas.microsoft.com/office/drawing/2014/main" id="{023DC916-11A1-D19D-494E-951B77B37E5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softEdge rad="1270000"/>
          </a:effec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ADF882E-1532-7BCB-6C56-7FE533A00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431" y="1773238"/>
            <a:ext cx="9144000" cy="1655762"/>
          </a:xfrm>
        </p:spPr>
        <p:txBody>
          <a:bodyPr>
            <a:normAutofit/>
          </a:bodyPr>
          <a:lstStyle/>
          <a:p>
            <a:r>
              <a:rPr kumimoji="1" lang="ja-JP" altLang="en-US" sz="8800" dirty="0"/>
              <a:t>作品説明書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41EEFDA-81B7-63F8-23E8-5B061EC32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6349" y="3735291"/>
            <a:ext cx="9144000" cy="1655762"/>
          </a:xfrm>
        </p:spPr>
        <p:txBody>
          <a:bodyPr>
            <a:normAutofit/>
          </a:bodyPr>
          <a:lstStyle/>
          <a:p>
            <a:r>
              <a:rPr kumimoji="1" lang="ja-JP" altLang="en-US" sz="4000" dirty="0"/>
              <a:t>原田蓮</a:t>
            </a:r>
          </a:p>
        </p:txBody>
      </p:sp>
    </p:spTree>
    <p:extLst>
      <p:ext uri="{BB962C8B-B14F-4D97-AF65-F5344CB8AC3E}">
        <p14:creationId xmlns:p14="http://schemas.microsoft.com/office/powerpoint/2010/main" val="1595662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表 16">
            <a:extLst>
              <a:ext uri="{FF2B5EF4-FFF2-40B4-BE49-F238E27FC236}">
                <a16:creationId xmlns:a16="http://schemas.microsoft.com/office/drawing/2014/main" id="{C1D7A0E9-E060-74DB-7F73-DAEA73305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70226"/>
              </p:ext>
            </p:extLst>
          </p:nvPr>
        </p:nvGraphicFramePr>
        <p:xfrm>
          <a:off x="316571" y="2212252"/>
          <a:ext cx="6873353" cy="266471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6873353">
                  <a:extLst>
                    <a:ext uri="{9D8B030D-6E8A-4147-A177-3AD203B41FA5}">
                      <a16:colId xmlns:a16="http://schemas.microsoft.com/office/drawing/2014/main" val="1479343045"/>
                    </a:ext>
                  </a:extLst>
                </a:gridCol>
              </a:tblGrid>
              <a:tr h="54864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工夫したポイント</a:t>
                      </a:r>
                      <a:endParaRPr kumimoji="1" lang="en-US" altLang="ja-JP" sz="28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6607028"/>
                  </a:ext>
                </a:extLst>
              </a:tr>
              <a:tr h="2116067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・回転するリアルな当たり判定</a:t>
                      </a:r>
                      <a:endParaRPr kumimoji="1" lang="en-US" altLang="ja-JP" sz="24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  <a:p>
                      <a:pPr algn="l"/>
                      <a:r>
                        <a:rPr kumimoji="1" lang="ja-JP" altLang="en-US" sz="24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・攻撃に合わせたカメラシェイク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605997"/>
                  </a:ext>
                </a:extLst>
              </a:tr>
            </a:tbl>
          </a:graphicData>
        </a:graphic>
      </p:graphicFrame>
      <p:sp>
        <p:nvSpPr>
          <p:cNvPr id="2" name="タイトル 1">
            <a:extLst>
              <a:ext uri="{FF2B5EF4-FFF2-40B4-BE49-F238E27FC236}">
                <a16:creationId xmlns:a16="http://schemas.microsoft.com/office/drawing/2014/main" id="{F3383D80-36AC-C8DA-DBD7-BAD197A77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668" y="-250663"/>
            <a:ext cx="12192000" cy="1325563"/>
          </a:xfrm>
        </p:spPr>
        <p:txBody>
          <a:bodyPr>
            <a:normAutofit/>
          </a:bodyPr>
          <a:lstStyle/>
          <a:p>
            <a:r>
              <a:rPr lang="ja-JP" altLang="en-US" sz="4000" dirty="0"/>
              <a:t>ゲーム説明</a:t>
            </a:r>
            <a:endParaRPr kumimoji="1" lang="ja-JP" altLang="en-US" sz="40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EB4D6BE-AB0C-EDD0-7EFB-06CCFCC37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755" y="759630"/>
            <a:ext cx="12120113" cy="596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/>
              <a:t>・剣を持つ少女を操作する横スクロールアクションゲームです</a:t>
            </a:r>
            <a:endParaRPr lang="en-US" altLang="ja-JP" sz="2400" dirty="0"/>
          </a:p>
        </p:txBody>
      </p:sp>
      <p:pic>
        <p:nvPicPr>
          <p:cNvPr id="6" name="図 5" descr="いっぱい, 座る, テーブル, 明かり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396F1C91-1A67-942C-08E7-8E2B6D1A3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129" y="1839365"/>
            <a:ext cx="4231195" cy="2379083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76C5700-2F53-410C-8277-AEB4A1CD1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858" y="4385122"/>
            <a:ext cx="4220466" cy="2373050"/>
          </a:xfrm>
          <a:prstGeom prst="rect">
            <a:avLst/>
          </a:prstGeom>
        </p:spPr>
      </p:pic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26A23410-7C25-D138-8BFD-99714ECBCCC7}"/>
              </a:ext>
            </a:extLst>
          </p:cNvPr>
          <p:cNvSpPr txBox="1">
            <a:spLocks/>
          </p:cNvSpPr>
          <p:nvPr/>
        </p:nvSpPr>
        <p:spPr>
          <a:xfrm>
            <a:off x="235668" y="1198758"/>
            <a:ext cx="12120113" cy="1124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2400" dirty="0"/>
              <a:t>・剣による攻撃や</a:t>
            </a:r>
            <a:r>
              <a:rPr lang="en-US" altLang="ja-JP" sz="2400" dirty="0"/>
              <a:t>MP</a:t>
            </a:r>
            <a:r>
              <a:rPr lang="ja-JP" altLang="en-US" sz="2400" dirty="0"/>
              <a:t>を消費した追尾弾などを駆使して敵を倒しながら進んでいき</a:t>
            </a:r>
            <a:br>
              <a:rPr lang="en-US" altLang="ja-JP" sz="2400" dirty="0"/>
            </a:br>
            <a:r>
              <a:rPr lang="en-US" altLang="ja-JP" sz="2400" dirty="0"/>
              <a:t> </a:t>
            </a:r>
            <a:r>
              <a:rPr lang="ja-JP" altLang="en-US" sz="2400" dirty="0"/>
              <a:t>最後に現れるボスを倒すとゲームクリアです</a:t>
            </a:r>
            <a:endParaRPr lang="en-US" altLang="ja-JP" sz="2400" dirty="0"/>
          </a:p>
        </p:txBody>
      </p:sp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C0BF8CD0-E207-567C-B8D6-0DFBBCE9F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72036"/>
              </p:ext>
            </p:extLst>
          </p:nvPr>
        </p:nvGraphicFramePr>
        <p:xfrm>
          <a:off x="307555" y="5328800"/>
          <a:ext cx="2030612" cy="1304538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2030612">
                  <a:extLst>
                    <a:ext uri="{9D8B030D-6E8A-4147-A177-3AD203B41FA5}">
                      <a16:colId xmlns:a16="http://schemas.microsoft.com/office/drawing/2014/main" val="2461073641"/>
                    </a:ext>
                  </a:extLst>
                </a:gridCol>
              </a:tblGrid>
              <a:tr h="65676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プラットフォーム</a:t>
                      </a:r>
                      <a:endParaRPr kumimoji="1" lang="ja-JP" altLang="en-US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6500473"/>
                  </a:ext>
                </a:extLst>
              </a:tr>
              <a:tr h="64777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b="1" dirty="0"/>
                        <a:t>Windows</a:t>
                      </a:r>
                      <a:endParaRPr kumimoji="1" lang="ja-JP" altLang="en-US" b="1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8679784"/>
                  </a:ext>
                </a:extLst>
              </a:tr>
            </a:tbl>
          </a:graphicData>
        </a:graphic>
      </p:graphicFrame>
      <p:graphicFrame>
        <p:nvGraphicFramePr>
          <p:cNvPr id="14" name="表 13">
            <a:extLst>
              <a:ext uri="{FF2B5EF4-FFF2-40B4-BE49-F238E27FC236}">
                <a16:creationId xmlns:a16="http://schemas.microsoft.com/office/drawing/2014/main" id="{319D9ABC-8D45-B2EE-D344-7887B0501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267876"/>
              </p:ext>
            </p:extLst>
          </p:nvPr>
        </p:nvGraphicFramePr>
        <p:xfrm>
          <a:off x="2565684" y="5328800"/>
          <a:ext cx="4097876" cy="1304538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4097876">
                  <a:extLst>
                    <a:ext uri="{9D8B030D-6E8A-4147-A177-3AD203B41FA5}">
                      <a16:colId xmlns:a16="http://schemas.microsoft.com/office/drawing/2014/main" val="24610736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開発環境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00473"/>
                  </a:ext>
                </a:extLst>
              </a:tr>
              <a:tr h="933698">
                <a:tc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679784"/>
                  </a:ext>
                </a:extLst>
              </a:tr>
            </a:tbl>
          </a:graphicData>
        </a:graphic>
      </p:graphicFrame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D96B6A8F-4009-8A56-C087-BC222CA86020}"/>
              </a:ext>
            </a:extLst>
          </p:cNvPr>
          <p:cNvGrpSpPr/>
          <p:nvPr/>
        </p:nvGrpSpPr>
        <p:grpSpPr>
          <a:xfrm>
            <a:off x="2565684" y="5571647"/>
            <a:ext cx="3904691" cy="1221828"/>
            <a:chOff x="3608207" y="5707491"/>
            <a:chExt cx="3904691" cy="1221828"/>
          </a:xfrm>
        </p:grpSpPr>
        <p:pic>
          <p:nvPicPr>
            <p:cNvPr id="1026" name="Picture 2" descr="DirectX 11 - why not? | PlanetSide 2 Forums">
              <a:extLst>
                <a:ext uri="{FF2B5EF4-FFF2-40B4-BE49-F238E27FC236}">
                  <a16:creationId xmlns:a16="http://schemas.microsoft.com/office/drawing/2014/main" id="{F1E83380-CF1A-6D17-A62A-B269A3D999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2093" y="5869613"/>
              <a:ext cx="897587" cy="897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Download Tiled for Mac | MacUpdate">
              <a:extLst>
                <a:ext uri="{FF2B5EF4-FFF2-40B4-BE49-F238E27FC236}">
                  <a16:creationId xmlns:a16="http://schemas.microsoft.com/office/drawing/2014/main" id="{8542CEE6-9416-E4D7-D271-0C0A73CA08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5310" y="5869613"/>
              <a:ext cx="897588" cy="897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Visual Studio Community 2022 - Windows にダウンロードして ...">
              <a:extLst>
                <a:ext uri="{FF2B5EF4-FFF2-40B4-BE49-F238E27FC236}">
                  <a16:creationId xmlns:a16="http://schemas.microsoft.com/office/drawing/2014/main" id="{43C1196C-F91C-E120-728E-B5D4CF1479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88505" y="5707492"/>
              <a:ext cx="1221827" cy="12218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図 15" descr="アイコン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71582CFE-60D8-BAE0-D910-8598C2C15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8207" y="5707491"/>
              <a:ext cx="1221828" cy="1221828"/>
            </a:xfrm>
            <a:prstGeom prst="rect">
              <a:avLst/>
            </a:prstGeom>
          </p:spPr>
        </p:pic>
      </p:grpSp>
      <p:sp>
        <p:nvSpPr>
          <p:cNvPr id="10" name="矢印: 右 9">
            <a:extLst>
              <a:ext uri="{FF2B5EF4-FFF2-40B4-BE49-F238E27FC236}">
                <a16:creationId xmlns:a16="http://schemas.microsoft.com/office/drawing/2014/main" id="{ECFB4224-F145-AFAE-70FA-3C1923A9ED56}"/>
              </a:ext>
            </a:extLst>
          </p:cNvPr>
          <p:cNvSpPr/>
          <p:nvPr/>
        </p:nvSpPr>
        <p:spPr>
          <a:xfrm>
            <a:off x="4734115" y="2994248"/>
            <a:ext cx="525517" cy="470015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D384CF38-AC1F-7DB9-7339-BF6680B43A87}"/>
              </a:ext>
            </a:extLst>
          </p:cNvPr>
          <p:cNvSpPr txBox="1">
            <a:spLocks/>
          </p:cNvSpPr>
          <p:nvPr/>
        </p:nvSpPr>
        <p:spPr>
          <a:xfrm>
            <a:off x="5405899" y="2980509"/>
            <a:ext cx="1637758" cy="499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dirty="0"/>
              <a:t>爽快感</a:t>
            </a:r>
            <a:endParaRPr lang="en-US" altLang="ja-JP" dirty="0"/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9AFA0A15-D084-B01D-92FA-B9D0F32C3612}"/>
              </a:ext>
            </a:extLst>
          </p:cNvPr>
          <p:cNvSpPr txBox="1">
            <a:spLocks/>
          </p:cNvSpPr>
          <p:nvPr/>
        </p:nvSpPr>
        <p:spPr>
          <a:xfrm>
            <a:off x="2338167" y="3675188"/>
            <a:ext cx="12120113" cy="499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2000" dirty="0"/>
              <a:t>関連ソースファイル</a:t>
            </a:r>
            <a:endParaRPr lang="en-US" altLang="ja-JP" sz="2000" dirty="0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A2B02124-D44A-30F4-12D9-8F14492DE1EA}"/>
              </a:ext>
            </a:extLst>
          </p:cNvPr>
          <p:cNvSpPr txBox="1">
            <a:spLocks/>
          </p:cNvSpPr>
          <p:nvPr/>
        </p:nvSpPr>
        <p:spPr>
          <a:xfrm>
            <a:off x="2565684" y="3979245"/>
            <a:ext cx="4164306" cy="1059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400" dirty="0"/>
              <a:t>collision.cpp</a:t>
            </a:r>
            <a:br>
              <a:rPr lang="en-US" altLang="ja-JP" sz="2400" dirty="0"/>
            </a:br>
            <a:r>
              <a:rPr lang="en-US" altLang="ja-JP" sz="2400" dirty="0"/>
              <a:t>map.cpp</a:t>
            </a:r>
          </a:p>
        </p:txBody>
      </p:sp>
    </p:spTree>
    <p:extLst>
      <p:ext uri="{BB962C8B-B14F-4D97-AF65-F5344CB8AC3E}">
        <p14:creationId xmlns:p14="http://schemas.microsoft.com/office/powerpoint/2010/main" val="2839128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A726EEF9-116C-19CA-6CD2-1792A464F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849720"/>
              </p:ext>
            </p:extLst>
          </p:nvPr>
        </p:nvGraphicFramePr>
        <p:xfrm>
          <a:off x="84082" y="1011095"/>
          <a:ext cx="12023835" cy="569976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5612525">
                  <a:extLst>
                    <a:ext uri="{9D8B030D-6E8A-4147-A177-3AD203B41FA5}">
                      <a16:colId xmlns:a16="http://schemas.microsoft.com/office/drawing/2014/main" val="4004757085"/>
                    </a:ext>
                  </a:extLst>
                </a:gridCol>
                <a:gridCol w="6411310">
                  <a:extLst>
                    <a:ext uri="{9D8B030D-6E8A-4147-A177-3AD203B41FA5}">
                      <a16:colId xmlns:a16="http://schemas.microsoft.com/office/drawing/2014/main" val="875946740"/>
                    </a:ext>
                  </a:extLst>
                </a:gridCol>
              </a:tblGrid>
              <a:tr h="45383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操作説明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操作方法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05604756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左右移動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[A]/[D]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03546616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ダッシュ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[SHIFT]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キーを押しながら左右移動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7157013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剣を振りかぶる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[J]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キー長押し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68925104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体験を振りかぶる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[J]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</a:t>
                      </a:r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1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秒長押し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90036826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剣を振る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[J]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キーを離す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4881225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追尾弾を発射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一定以上</a:t>
                      </a:r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MP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がある状態で、</a:t>
                      </a:r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[J]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キーを離す</a:t>
                      </a:r>
                      <a:endParaRPr kumimoji="1" lang="ja-JP" altLang="en-US" sz="28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91641285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ジャンプ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[SPACE]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</a:t>
                      </a:r>
                      <a:endParaRPr kumimoji="1" lang="ja-JP" altLang="en-US" sz="28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78098692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特定の足場</a:t>
                      </a:r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(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木の床、葉っぱ</a:t>
                      </a:r>
                      <a:r>
                        <a:rPr kumimoji="1"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)</a:t>
                      </a:r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を降りる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[S]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キーを押しながら</a:t>
                      </a:r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[SPACE]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97849453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ポーズ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[ESCAPE]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</a:t>
                      </a:r>
                      <a:endParaRPr kumimoji="1" lang="ja-JP" altLang="en-US" sz="28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30250167"/>
                  </a:ext>
                </a:extLst>
              </a:tr>
              <a:tr h="453830">
                <a:tc>
                  <a:txBody>
                    <a:bodyPr/>
                    <a:lstStyle/>
                    <a:p>
                      <a:r>
                        <a:rPr kumimoji="1"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操作説明の表示切替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[TAB]</a:t>
                      </a:r>
                      <a:r>
                        <a:rPr lang="ja-JP" altLang="en-US" sz="2800" dirty="0">
                          <a:latin typeface="HGP創英ﾌﾟﾚｾﾞﾝｽEB" panose="02020800000000000000" pitchFamily="18" charset="-128"/>
                          <a:ea typeface="HGP創英ﾌﾟﾚｾﾞﾝｽEB" panose="02020800000000000000" pitchFamily="18" charset="-128"/>
                        </a:rPr>
                        <a:t>キー</a:t>
                      </a:r>
                      <a:endParaRPr kumimoji="1" lang="ja-JP" altLang="en-US" sz="2800" dirty="0">
                        <a:latin typeface="HGP創英ﾌﾟﾚｾﾞﾝｽEB" panose="02020800000000000000" pitchFamily="18" charset="-128"/>
                        <a:ea typeface="HGP創英ﾌﾟﾚｾﾞﾝｽEB" panose="02020800000000000000" pitchFamily="18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08722861"/>
                  </a:ext>
                </a:extLst>
              </a:tr>
            </a:tbl>
          </a:graphicData>
        </a:graphic>
      </p:graphicFrame>
      <p:sp>
        <p:nvSpPr>
          <p:cNvPr id="9" name="タイトル 1">
            <a:extLst>
              <a:ext uri="{FF2B5EF4-FFF2-40B4-BE49-F238E27FC236}">
                <a16:creationId xmlns:a16="http://schemas.microsoft.com/office/drawing/2014/main" id="{DDC97A2E-67D0-523C-C925-8B5793FBF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82" y="-167323"/>
            <a:ext cx="12192000" cy="1325563"/>
          </a:xfrm>
        </p:spPr>
        <p:txBody>
          <a:bodyPr/>
          <a:lstStyle/>
          <a:p>
            <a:r>
              <a:rPr lang="ja-JP" altLang="en-US" dirty="0"/>
              <a:t>操作説明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708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6AD037-C890-27E6-AFF9-D2B98FFB6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</a:t>
            </a:r>
            <a:r>
              <a:rPr lang="ja-JP" altLang="en-US" dirty="0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02A7DE-5AAA-3314-5560-EB4F197B8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75148"/>
            <a:ext cx="12120113" cy="5372493"/>
          </a:xfrm>
        </p:spPr>
        <p:txBody>
          <a:bodyPr>
            <a:normAutofit/>
          </a:bodyPr>
          <a:lstStyle/>
          <a:p>
            <a:r>
              <a:rPr kumimoji="1" lang="en-US" altLang="ja-JP" sz="3600" dirty="0"/>
              <a:t>C++</a:t>
            </a:r>
            <a:r>
              <a:rPr lang="ja-JP" altLang="en-US" sz="3600" dirty="0"/>
              <a:t>の機能利用</a:t>
            </a:r>
            <a:br>
              <a:rPr lang="en-US" altLang="ja-JP" sz="3600" dirty="0"/>
            </a:br>
            <a:r>
              <a:rPr lang="en-US" altLang="ja-JP" sz="3600" dirty="0"/>
              <a:t>		</a:t>
            </a:r>
            <a:r>
              <a:rPr lang="ja-JP" altLang="en-US" sz="3200" dirty="0"/>
              <a:t>より実際の制作現場に近づける</a:t>
            </a:r>
            <a:br>
              <a:rPr lang="en-US" altLang="ja-JP" sz="3200" dirty="0"/>
            </a:br>
            <a:r>
              <a:rPr lang="en-US" altLang="ja-JP" sz="3200" dirty="0"/>
              <a:t>		</a:t>
            </a:r>
            <a:r>
              <a:rPr lang="ja-JP" altLang="en-US" sz="3200" dirty="0"/>
              <a:t>クラスを利用したより分かりやすいコード記述</a:t>
            </a:r>
            <a:br>
              <a:rPr lang="en-US" altLang="ja-JP" sz="3600" dirty="0"/>
            </a:br>
            <a:endParaRPr lang="en-US" altLang="ja-JP" sz="3600" dirty="0"/>
          </a:p>
          <a:p>
            <a:r>
              <a:rPr kumimoji="1" lang="ja-JP" altLang="en-US" sz="3600" dirty="0"/>
              <a:t>ゲーム性の向上</a:t>
            </a:r>
            <a:br>
              <a:rPr lang="en-US" altLang="ja-JP" sz="3600" dirty="0"/>
            </a:br>
            <a:r>
              <a:rPr lang="en-US" altLang="ja-JP" sz="3600" dirty="0"/>
              <a:t>		</a:t>
            </a:r>
            <a:r>
              <a:rPr lang="ja-JP" altLang="en-US" sz="3200" dirty="0"/>
              <a:t>壊れるオブジェクトを取り入れたりといったマップへの工夫</a:t>
            </a:r>
            <a:br>
              <a:rPr lang="en-US" altLang="ja-JP" sz="3200" dirty="0"/>
            </a:br>
            <a:r>
              <a:rPr lang="en-US" altLang="ja-JP" sz="3200" dirty="0"/>
              <a:t>		AI</a:t>
            </a:r>
            <a:r>
              <a:rPr lang="ja-JP" altLang="en-US" sz="3200"/>
              <a:t>などを利用した敵</a:t>
            </a:r>
            <a:r>
              <a:rPr lang="ja-JP" altLang="en-US" sz="3200" dirty="0"/>
              <a:t>の行動パターンの工夫</a:t>
            </a:r>
            <a:br>
              <a:rPr lang="en-US" altLang="ja-JP" sz="3600" dirty="0"/>
            </a:br>
            <a:endParaRPr kumimoji="1" lang="en-US" altLang="ja-JP" sz="3600" dirty="0"/>
          </a:p>
          <a:p>
            <a:r>
              <a:rPr lang="ja-JP" altLang="en-US" sz="3600" dirty="0"/>
              <a:t>シェーダーの利用</a:t>
            </a:r>
            <a:br>
              <a:rPr lang="en-US" altLang="ja-JP" sz="3600" dirty="0"/>
            </a:br>
            <a:r>
              <a:rPr lang="en-US" altLang="ja-JP" sz="3600" dirty="0"/>
              <a:t>		</a:t>
            </a:r>
            <a:r>
              <a:rPr lang="ja-JP" altLang="en-US" sz="3200" dirty="0"/>
              <a:t>陰影表現、パーティクル生成など</a:t>
            </a:r>
            <a:endParaRPr lang="en-US" altLang="ja-JP" sz="3600" dirty="0"/>
          </a:p>
        </p:txBody>
      </p:sp>
      <p:sp>
        <p:nvSpPr>
          <p:cNvPr id="4" name="矢印: 右 3">
            <a:extLst>
              <a:ext uri="{FF2B5EF4-FFF2-40B4-BE49-F238E27FC236}">
                <a16:creationId xmlns:a16="http://schemas.microsoft.com/office/drawing/2014/main" id="{5CAD6B4E-122C-9715-F43B-71BA21B6E414}"/>
              </a:ext>
            </a:extLst>
          </p:cNvPr>
          <p:cNvSpPr/>
          <p:nvPr/>
        </p:nvSpPr>
        <p:spPr>
          <a:xfrm>
            <a:off x="1334813" y="2219029"/>
            <a:ext cx="515007" cy="39939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矢印: 右 4">
            <a:extLst>
              <a:ext uri="{FF2B5EF4-FFF2-40B4-BE49-F238E27FC236}">
                <a16:creationId xmlns:a16="http://schemas.microsoft.com/office/drawing/2014/main" id="{23A169B6-EDEA-B211-B8E3-B3183A2F6657}"/>
              </a:ext>
            </a:extLst>
          </p:cNvPr>
          <p:cNvSpPr/>
          <p:nvPr/>
        </p:nvSpPr>
        <p:spPr>
          <a:xfrm>
            <a:off x="1329557" y="4239579"/>
            <a:ext cx="515007" cy="39939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矢印: 右 5">
            <a:extLst>
              <a:ext uri="{FF2B5EF4-FFF2-40B4-BE49-F238E27FC236}">
                <a16:creationId xmlns:a16="http://schemas.microsoft.com/office/drawing/2014/main" id="{8775B533-2F77-E62A-DAA7-E1C7664BAC0B}"/>
              </a:ext>
            </a:extLst>
          </p:cNvPr>
          <p:cNvSpPr/>
          <p:nvPr/>
        </p:nvSpPr>
        <p:spPr>
          <a:xfrm>
            <a:off x="1345321" y="6060432"/>
            <a:ext cx="515007" cy="39939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4790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259</Words>
  <Application>Microsoft Office PowerPoint</Application>
  <PresentationFormat>ワイド画面</PresentationFormat>
  <Paragraphs>42</Paragraphs>
  <Slides>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HGP創英ﾌﾟﾚｾﾞﾝｽEB</vt:lpstr>
      <vt:lpstr>游ゴシック</vt:lpstr>
      <vt:lpstr>游ゴシック Light</vt:lpstr>
      <vt:lpstr>Arial</vt:lpstr>
      <vt:lpstr>Office テーマ</vt:lpstr>
      <vt:lpstr>作品説明書</vt:lpstr>
      <vt:lpstr>ゲーム説明</vt:lpstr>
      <vt:lpstr>操作説明</vt:lpstr>
      <vt:lpstr>今後の改善点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THGP11A11424 原田蓮</dc:creator>
  <cp:lastModifiedBy>蓮 原田</cp:lastModifiedBy>
  <cp:revision>11</cp:revision>
  <dcterms:created xsi:type="dcterms:W3CDTF">2025-09-06T06:57:11Z</dcterms:created>
  <dcterms:modified xsi:type="dcterms:W3CDTF">2025-10-30T05:50:58Z</dcterms:modified>
</cp:coreProperties>
</file>

<file path=docProps/thumbnail.jpeg>
</file>